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5" r:id="rId3"/>
    <p:sldId id="263" r:id="rId4"/>
    <p:sldId id="266" r:id="rId5"/>
    <p:sldId id="298" r:id="rId6"/>
    <p:sldId id="297" r:id="rId7"/>
    <p:sldId id="299" r:id="rId8"/>
    <p:sldId id="300" r:id="rId9"/>
    <p:sldId id="301" r:id="rId10"/>
    <p:sldId id="302" r:id="rId11"/>
    <p:sldId id="303" r:id="rId12"/>
    <p:sldId id="273" r:id="rId13"/>
    <p:sldId id="304" r:id="rId14"/>
    <p:sldId id="305" r:id="rId15"/>
    <p:sldId id="306" r:id="rId16"/>
    <p:sldId id="307" r:id="rId17"/>
    <p:sldId id="308" r:id="rId18"/>
    <p:sldId id="309" r:id="rId19"/>
    <p:sldId id="267" r:id="rId20"/>
    <p:sldId id="310" r:id="rId21"/>
    <p:sldId id="311" r:id="rId22"/>
    <p:sldId id="312" r:id="rId23"/>
    <p:sldId id="313" r:id="rId24"/>
    <p:sldId id="293" r:id="rId25"/>
    <p:sldId id="277" r:id="rId26"/>
    <p:sldId id="314" r:id="rId27"/>
  </p:sldIdLst>
  <p:sldSz cx="9144000" cy="5143500" type="screen16x9"/>
  <p:notesSz cx="6858000" cy="9144000"/>
  <p:embeddedFontLst>
    <p:embeddedFont>
      <p:font typeface="Tmon몬소리 Black" panose="020B0600000101010101" charset="-127"/>
      <p:bold r:id="rId28"/>
    </p:embeddedFont>
    <p:embeddedFont>
      <p:font typeface="LAB디지털" panose="02020603020101020101" pitchFamily="18" charset="-127"/>
      <p:regular r:id="rId29"/>
    </p:embeddedFont>
    <p:embeddedFont>
      <p:font typeface="Rix열정도" panose="00000500000000000000" pitchFamily="2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4241">
          <p15:clr>
            <a:srgbClr val="A4A3A4"/>
          </p15:clr>
        </p15:guide>
        <p15:guide id="4" pos="83" userDrawn="1">
          <p15:clr>
            <a:srgbClr val="A4A3A4"/>
          </p15:clr>
        </p15:guide>
        <p15:guide id="5" orient="horz" pos="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E5A"/>
    <a:srgbClr val="0A5FCC"/>
    <a:srgbClr val="C06500"/>
    <a:srgbClr val="FFD500"/>
    <a:srgbClr val="C6E1F4"/>
    <a:srgbClr val="C6E190"/>
    <a:srgbClr val="1B1853"/>
    <a:srgbClr val="EAEFD5"/>
    <a:srgbClr val="004E4B"/>
    <a:srgbClr val="0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26"/>
      </p:cViewPr>
      <p:guideLst>
        <p:guide orient="horz" pos="562"/>
        <p:guide pos="234"/>
        <p:guide pos="4241"/>
        <p:guide pos="83"/>
        <p:guide orient="horz" pos="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59999" cy="5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1cac8d9-9172-4d6c-9b10-74cb51d57900" providerId="ADAL" clId="{2D0AB820-F8A9-4355-A0D3-658D736C3426}"/>
    <pc:docChg chg="modSld">
      <pc:chgData name=" " userId="f1cac8d9-9172-4d6c-9b10-74cb51d57900" providerId="ADAL" clId="{2D0AB820-F8A9-4355-A0D3-658D736C3426}" dt="2023-12-06T09:38:08.311" v="0" actId="20577"/>
      <pc:docMkLst>
        <pc:docMk/>
      </pc:docMkLst>
      <pc:sldChg chg="modSp">
        <pc:chgData name=" " userId="f1cac8d9-9172-4d6c-9b10-74cb51d57900" providerId="ADAL" clId="{2D0AB820-F8A9-4355-A0D3-658D736C3426}" dt="2023-12-06T09:38:08.311" v="0" actId="20577"/>
        <pc:sldMkLst>
          <pc:docMk/>
          <pc:sldMk cId="2806562205" sldId="267"/>
        </pc:sldMkLst>
        <pc:spChg chg="mod">
          <ac:chgData name=" " userId="f1cac8d9-9172-4d6c-9b10-74cb51d57900" providerId="ADAL" clId="{2D0AB820-F8A9-4355-A0D3-658D736C3426}" dt="2023-12-06T09:38:08.311" v="0" actId="20577"/>
          <ac:spMkLst>
            <pc:docMk/>
            <pc:sldMk cId="2806562205" sldId="267"/>
            <ac:spMk id="48" creationId="{31E06A80-2674-3172-17EF-71557A310F3A}"/>
          </ac:spMkLst>
        </pc:spChg>
      </pc:sldChg>
    </pc:docChg>
  </pc:docChgLst>
  <pc:docChgLst>
    <pc:chgData name=" " userId="f1cac8d9-9172-4d6c-9b10-74cb51d57900" providerId="ADAL" clId="{1DC0B24F-CD3C-451C-9287-9FD69630CF92}"/>
    <pc:docChg chg="modSld">
      <pc:chgData name=" " userId="f1cac8d9-9172-4d6c-9b10-74cb51d57900" providerId="ADAL" clId="{1DC0B24F-CD3C-451C-9287-9FD69630CF92}" dt="2023-12-05T00:30:39.308" v="37" actId="6549"/>
      <pc:docMkLst>
        <pc:docMk/>
      </pc:docMkLst>
      <pc:sldChg chg="modSp">
        <pc:chgData name=" " userId="f1cac8d9-9172-4d6c-9b10-74cb51d57900" providerId="ADAL" clId="{1DC0B24F-CD3C-451C-9287-9FD69630CF92}" dt="2023-12-05T00:24:17.518" v="35" actId="6549"/>
        <pc:sldMkLst>
          <pc:docMk/>
          <pc:sldMk cId="2349570790" sldId="304"/>
        </pc:sldMkLst>
        <pc:spChg chg="mod">
          <ac:chgData name=" " userId="f1cac8d9-9172-4d6c-9b10-74cb51d57900" providerId="ADAL" clId="{1DC0B24F-CD3C-451C-9287-9FD69630CF92}" dt="2023-12-05T00:24:17.518" v="35" actId="6549"/>
          <ac:spMkLst>
            <pc:docMk/>
            <pc:sldMk cId="2349570790" sldId="304"/>
            <ac:spMk id="18" creationId="{00000000-0000-0000-0000-000000000000}"/>
          </ac:spMkLst>
        </pc:spChg>
      </pc:sldChg>
      <pc:sldChg chg="modSp">
        <pc:chgData name=" " userId="f1cac8d9-9172-4d6c-9b10-74cb51d57900" providerId="ADAL" clId="{1DC0B24F-CD3C-451C-9287-9FD69630CF92}" dt="2023-12-05T00:30:39.308" v="37" actId="6549"/>
        <pc:sldMkLst>
          <pc:docMk/>
          <pc:sldMk cId="3262851130" sldId="314"/>
        </pc:sldMkLst>
        <pc:spChg chg="mod">
          <ac:chgData name=" " userId="f1cac8d9-9172-4d6c-9b10-74cb51d57900" providerId="ADAL" clId="{1DC0B24F-CD3C-451C-9287-9FD69630CF92}" dt="2023-12-05T00:30:39.308" v="37" actId="6549"/>
          <ac:spMkLst>
            <pc:docMk/>
            <pc:sldMk cId="3262851130" sldId="314"/>
            <ac:spMk id="19" creationId="{60DB1AEA-7CA1-1C64-1A65-A8DA4558CC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9173DE-F58B-82AD-84A5-D462DE19E914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D62ED5F2-3CF7-48D1-07D5-60DEBCDF750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E2E7B21-6C47-6DEC-D0D3-FD8A5478E71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plot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함수로 선 그래프 그리기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8DFF46C-7DAD-ACB9-C4ED-DE85B4E3C015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그래프의 다양한 속성 지정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AE75262-0590-6F1F-2887-0BA6E49122E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노트북을 활용한 코딩 기초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9427723-EE3D-DD15-94FB-7C827C7224D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4EBAD4-2927-448C-BB7D-65534FD0CB7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emf"/><Relationship Id="rId5" Type="http://schemas.openxmlformats.org/officeDocument/2006/relationships/image" Target="../media/image32.png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10.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라이브러리로 그래프 그리기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9CB58-2F29-40D5-5D85-AC56ECB2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7" t="1174" r="444" b="3411"/>
          <a:stretch/>
        </p:blipFill>
        <p:spPr>
          <a:xfrm>
            <a:off x="382429" y="1160377"/>
            <a:ext cx="7802347" cy="36436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3"/>
            <a:ext cx="422521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그래프에 범례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(Legend)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추가하기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CF3B2E-9579-8F28-097A-CA5920D91E3D}"/>
              </a:ext>
            </a:extLst>
          </p:cNvPr>
          <p:cNvGrpSpPr/>
          <p:nvPr/>
        </p:nvGrpSpPr>
        <p:grpSpPr>
          <a:xfrm>
            <a:off x="3851920" y="3075806"/>
            <a:ext cx="3711937" cy="1080120"/>
            <a:chOff x="1475655" y="1599642"/>
            <a:chExt cx="3711937" cy="1080120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D5907AAA-7DEE-478D-1BBE-9543A924403C}"/>
                </a:ext>
              </a:extLst>
            </p:cNvPr>
            <p:cNvSpPr/>
            <p:nvPr/>
          </p:nvSpPr>
          <p:spPr>
            <a:xfrm>
              <a:off x="1475655" y="1599642"/>
              <a:ext cx="3711937" cy="108012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6CAE8-A1AE-8182-3627-743F92DC3F63}"/>
                </a:ext>
              </a:extLst>
            </p:cNvPr>
            <p:cNvSpPr txBox="1"/>
            <p:nvPr/>
          </p:nvSpPr>
          <p:spPr>
            <a:xfrm>
              <a:off x="1547664" y="1638293"/>
              <a:ext cx="33021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경우에 따라서 그래프를 출력할 때</a:t>
              </a: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흑백으로 출력하는 경우가 있습니다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이 경우 색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(Color)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으로 범례를 구분하는 </a:t>
              </a: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것이 어려울 수 있습니다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2973A7-0CE3-2B6D-97FB-7CEB437FF992}"/>
              </a:ext>
            </a:extLst>
          </p:cNvPr>
          <p:cNvGrpSpPr/>
          <p:nvPr/>
        </p:nvGrpSpPr>
        <p:grpSpPr>
          <a:xfrm>
            <a:off x="4314699" y="1491630"/>
            <a:ext cx="3096344" cy="361816"/>
            <a:chOff x="1475656" y="1599642"/>
            <a:chExt cx="3096344" cy="361816"/>
          </a:xfrm>
        </p:grpSpPr>
        <p:sp>
          <p:nvSpPr>
            <p:cNvPr id="5" name="모서리가 둥근 직사각형 7">
              <a:extLst>
                <a:ext uri="{FF2B5EF4-FFF2-40B4-BE49-F238E27FC236}">
                  <a16:creationId xmlns:a16="http://schemas.microsoft.com/office/drawing/2014/main" id="{63472AFB-CEB0-1CE6-3EAA-35AE3F3F4CA3}"/>
                </a:ext>
              </a:extLst>
            </p:cNvPr>
            <p:cNvSpPr/>
            <p:nvPr/>
          </p:nvSpPr>
          <p:spPr>
            <a:xfrm>
              <a:off x="1475656" y="1599642"/>
              <a:ext cx="3096344" cy="3618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4981-C1AA-369E-E31E-A3903DD8C67D}"/>
                </a:ext>
              </a:extLst>
            </p:cNvPr>
            <p:cNvSpPr txBox="1"/>
            <p:nvPr/>
          </p:nvSpPr>
          <p:spPr>
            <a:xfrm>
              <a:off x="1547664" y="1638293"/>
              <a:ext cx="296587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속성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label=‘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범례에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_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기술되는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_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이름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’</a:t>
              </a:r>
              <a:endParaRPr lang="ko-KR" altLang="en-US" sz="1500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9CE6FA-BDE8-6379-9DFD-180A731CD2F4}"/>
              </a:ext>
            </a:extLst>
          </p:cNvPr>
          <p:cNvGrpSpPr/>
          <p:nvPr/>
        </p:nvGrpSpPr>
        <p:grpSpPr>
          <a:xfrm>
            <a:off x="390534" y="762569"/>
            <a:ext cx="5909258" cy="323165"/>
            <a:chOff x="823330" y="1344996"/>
            <a:chExt cx="5909258" cy="323165"/>
          </a:xfrm>
        </p:grpSpPr>
        <p:pic>
          <p:nvPicPr>
            <p:cNvPr id="12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565370A0-DE53-68F8-4394-BF0CF9A795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ACAC36-8EE3-3B2F-5FA7-3D10B224D73B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Legend : (</a:t>
              </a:r>
              <a:r>
                <a:rPr lang="ko-KR" altLang="en-US" sz="1500" dirty="0"/>
                <a:t>명사</a:t>
              </a:r>
              <a:r>
                <a:rPr lang="en-US" altLang="ko-KR" sz="1500" dirty="0"/>
                <a:t>) </a:t>
              </a:r>
              <a:r>
                <a:rPr lang="ko-KR" altLang="en-US" sz="1500" dirty="0"/>
                <a:t>전설</a:t>
              </a:r>
              <a:r>
                <a:rPr lang="en-US" altLang="ko-KR" sz="1500" dirty="0"/>
                <a:t>, (</a:t>
              </a:r>
              <a:r>
                <a:rPr lang="ko-KR" altLang="en-US" sz="1500" dirty="0"/>
                <a:t>명사</a:t>
              </a:r>
              <a:r>
                <a:rPr lang="en-US" altLang="ko-KR" sz="1500" dirty="0"/>
                <a:t>) </a:t>
              </a:r>
              <a:r>
                <a:rPr lang="ko-KR" altLang="en-US" sz="1500" dirty="0"/>
                <a:t>범례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94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3"/>
            <a:ext cx="422521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색상과 스타일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축의 최대 최소 지정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1B3A6B-9186-D031-4159-503F57F0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903943"/>
            <a:ext cx="6114757" cy="111177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32973A7-0CE3-2B6D-97FB-7CEB437FF992}"/>
              </a:ext>
            </a:extLst>
          </p:cNvPr>
          <p:cNvGrpSpPr/>
          <p:nvPr/>
        </p:nvGrpSpPr>
        <p:grpSpPr>
          <a:xfrm>
            <a:off x="3923928" y="1438511"/>
            <a:ext cx="3497661" cy="361816"/>
            <a:chOff x="1475655" y="1599642"/>
            <a:chExt cx="3497661" cy="361816"/>
          </a:xfrm>
        </p:grpSpPr>
        <p:sp>
          <p:nvSpPr>
            <p:cNvPr id="5" name="모서리가 둥근 직사각형 7">
              <a:extLst>
                <a:ext uri="{FF2B5EF4-FFF2-40B4-BE49-F238E27FC236}">
                  <a16:creationId xmlns:a16="http://schemas.microsoft.com/office/drawing/2014/main" id="{63472AFB-CEB0-1CE6-3EAA-35AE3F3F4CA3}"/>
                </a:ext>
              </a:extLst>
            </p:cNvPr>
            <p:cNvSpPr/>
            <p:nvPr/>
          </p:nvSpPr>
          <p:spPr>
            <a:xfrm>
              <a:off x="1475655" y="1599642"/>
              <a:ext cx="3497661" cy="36181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D54981-C1AA-369E-E31E-A3903DD8C67D}"/>
                </a:ext>
              </a:extLst>
            </p:cNvPr>
            <p:cNvSpPr txBox="1"/>
            <p:nvPr/>
          </p:nvSpPr>
          <p:spPr>
            <a:xfrm>
              <a:off x="1547664" y="1638293"/>
              <a:ext cx="334899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err="1">
                  <a:solidFill>
                    <a:schemeClr val="tx2"/>
                  </a:solidFill>
                  <a:latin typeface="+mn-ea"/>
                </a:rPr>
                <a:t>plt.axis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 = [</a:t>
              </a:r>
              <a:r>
                <a:rPr lang="en-US" altLang="ko-KR" sz="1500" dirty="0" err="1">
                  <a:solidFill>
                    <a:schemeClr val="tx2"/>
                  </a:solidFill>
                  <a:latin typeface="+mn-ea"/>
                </a:rPr>
                <a:t>xmin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 </a:t>
              </a:r>
              <a:r>
                <a:rPr lang="en-US" altLang="ko-KR" sz="1500" dirty="0" err="1">
                  <a:solidFill>
                    <a:schemeClr val="tx2"/>
                  </a:solidFill>
                  <a:latin typeface="+mn-ea"/>
                </a:rPr>
                <a:t>xmax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 </a:t>
              </a:r>
              <a:r>
                <a:rPr lang="en-US" altLang="ko-KR" sz="1500" dirty="0" err="1">
                  <a:solidFill>
                    <a:schemeClr val="tx2"/>
                  </a:solidFill>
                  <a:latin typeface="+mn-ea"/>
                </a:rPr>
                <a:t>ymin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 </a:t>
              </a:r>
              <a:r>
                <a:rPr lang="en-US" altLang="ko-KR" sz="1500" dirty="0" err="1">
                  <a:solidFill>
                    <a:schemeClr val="tx2"/>
                  </a:solidFill>
                  <a:latin typeface="+mn-ea"/>
                </a:rPr>
                <a:t>ymax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]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D25F8DF-5AC3-0549-1A0C-24CDCB2AE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08" r="8321"/>
          <a:stretch/>
        </p:blipFill>
        <p:spPr>
          <a:xfrm>
            <a:off x="371475" y="2139618"/>
            <a:ext cx="3802493" cy="27152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EC90BE-290F-BD55-629F-50928EFB18A8}"/>
              </a:ext>
            </a:extLst>
          </p:cNvPr>
          <p:cNvSpPr/>
          <p:nvPr/>
        </p:nvSpPr>
        <p:spPr>
          <a:xfrm>
            <a:off x="467544" y="2138561"/>
            <a:ext cx="360040" cy="25934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9B9E61-870E-9834-A46B-358F7FEB0F40}"/>
              </a:ext>
            </a:extLst>
          </p:cNvPr>
          <p:cNvSpPr/>
          <p:nvPr/>
        </p:nvSpPr>
        <p:spPr>
          <a:xfrm>
            <a:off x="755576" y="4587974"/>
            <a:ext cx="3456383" cy="2884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9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722" y="1692414"/>
            <a:ext cx="40527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그래프의 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다양한 속성 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9CB58-2F29-40D5-5D85-AC56ECB2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" b="307"/>
          <a:stretch/>
        </p:blipFill>
        <p:spPr>
          <a:xfrm>
            <a:off x="377139" y="892175"/>
            <a:ext cx="7802347" cy="36436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3"/>
            <a:ext cx="422521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 색상 바꾸기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CF3B2E-9579-8F28-097A-CA5920D91E3D}"/>
              </a:ext>
            </a:extLst>
          </p:cNvPr>
          <p:cNvGrpSpPr/>
          <p:nvPr/>
        </p:nvGrpSpPr>
        <p:grpSpPr>
          <a:xfrm>
            <a:off x="3851920" y="2571750"/>
            <a:ext cx="4248472" cy="1584176"/>
            <a:chOff x="1475655" y="1095586"/>
            <a:chExt cx="4248472" cy="1584176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D5907AAA-7DEE-478D-1BBE-9543A924403C}"/>
                </a:ext>
              </a:extLst>
            </p:cNvPr>
            <p:cNvSpPr/>
            <p:nvPr/>
          </p:nvSpPr>
          <p:spPr>
            <a:xfrm>
              <a:off x="1475655" y="1095586"/>
              <a:ext cx="4248472" cy="15841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6CAE8-A1AE-8182-3627-743F92DC3F63}"/>
                </a:ext>
              </a:extLst>
            </p:cNvPr>
            <p:cNvSpPr txBox="1"/>
            <p:nvPr/>
          </p:nvSpPr>
          <p:spPr>
            <a:xfrm>
              <a:off x="1619671" y="1162805"/>
              <a:ext cx="402385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아래 색상에 대해서는 약자로 표기할 수 있습니다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red → r                 	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green → g		white → w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blue → b		magenta → m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black → k		cyan → c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yellow → y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6AB242-AC2E-AA36-E242-DAC97EC68D86}"/>
              </a:ext>
            </a:extLst>
          </p:cNvPr>
          <p:cNvGrpSpPr/>
          <p:nvPr/>
        </p:nvGrpSpPr>
        <p:grpSpPr>
          <a:xfrm>
            <a:off x="413525" y="4624849"/>
            <a:ext cx="5909258" cy="323165"/>
            <a:chOff x="823330" y="1344996"/>
            <a:chExt cx="5909258" cy="323165"/>
          </a:xfrm>
        </p:grpSpPr>
        <p:pic>
          <p:nvPicPr>
            <p:cNvPr id="1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0A1D481B-A940-2AB9-A218-372488A85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262277-A11D-EBCA-CE53-3FB7B3801551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http://matplotlib.org/examples/color/named_colors.html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7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0"/>
            <a:ext cx="328487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74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 선 모양 바꾸기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111466" cy="381262"/>
            <a:chOff x="202779" y="447056"/>
            <a:chExt cx="3111466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2837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선 스타일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linestyle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또는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ls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EC3B91-90C4-FF39-40EA-7621A8EFDF98}"/>
              </a:ext>
            </a:extLst>
          </p:cNvPr>
          <p:cNvGrpSpPr/>
          <p:nvPr/>
        </p:nvGrpSpPr>
        <p:grpSpPr>
          <a:xfrm>
            <a:off x="543218" y="1090665"/>
            <a:ext cx="2819914" cy="338554"/>
            <a:chOff x="543218" y="792459"/>
            <a:chExt cx="2819914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432A14-CE73-E889-89FD-8BD70142F6F3}"/>
                </a:ext>
              </a:extLst>
            </p:cNvPr>
            <p:cNvSpPr txBox="1"/>
            <p:nvPr/>
          </p:nvSpPr>
          <p:spPr>
            <a:xfrm>
              <a:off x="713048" y="792459"/>
              <a:ext cx="2650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실선</a:t>
              </a:r>
              <a:r>
                <a:rPr lang="en-US" altLang="ko-KR" sz="1600" dirty="0">
                  <a:latin typeface="+mn-ea"/>
                </a:rPr>
                <a:t>(solid), </a:t>
              </a:r>
              <a:r>
                <a:rPr lang="ko-KR" altLang="en-US" sz="1600" dirty="0" err="1">
                  <a:latin typeface="+mn-ea"/>
                </a:rPr>
                <a:t>대시선</a:t>
              </a:r>
              <a:r>
                <a:rPr lang="en-US" altLang="ko-KR" sz="1600" dirty="0">
                  <a:latin typeface="+mn-ea"/>
                </a:rPr>
                <a:t>(dashed)</a:t>
              </a: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548CBFB-B228-4171-8D65-90FF7B951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4DC81-273E-7ED1-EE70-6647AE8C7E68}"/>
              </a:ext>
            </a:extLst>
          </p:cNvPr>
          <p:cNvGrpSpPr/>
          <p:nvPr/>
        </p:nvGrpSpPr>
        <p:grpSpPr>
          <a:xfrm>
            <a:off x="543218" y="1441155"/>
            <a:ext cx="3454704" cy="338554"/>
            <a:chOff x="543218" y="792459"/>
            <a:chExt cx="3454704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DAEC14-1222-1A57-ED23-614942ED227F}"/>
                </a:ext>
              </a:extLst>
            </p:cNvPr>
            <p:cNvSpPr txBox="1"/>
            <p:nvPr/>
          </p:nvSpPr>
          <p:spPr>
            <a:xfrm>
              <a:off x="713048" y="792459"/>
              <a:ext cx="3284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점선</a:t>
              </a:r>
              <a:r>
                <a:rPr lang="en-US" altLang="ko-KR" sz="1600" dirty="0">
                  <a:latin typeface="+mn-ea"/>
                </a:rPr>
                <a:t>(dotted), </a:t>
              </a:r>
              <a:r>
                <a:rPr lang="ko-KR" altLang="en-US" sz="1600" dirty="0">
                  <a:latin typeface="+mn-ea"/>
                </a:rPr>
                <a:t>대시</a:t>
              </a:r>
              <a:r>
                <a:rPr lang="en-US" altLang="ko-KR" sz="1600" dirty="0">
                  <a:latin typeface="+mn-ea"/>
                </a:rPr>
                <a:t>-</a:t>
              </a:r>
              <a:r>
                <a:rPr lang="ko-KR" altLang="en-US" sz="1600" dirty="0">
                  <a:latin typeface="+mn-ea"/>
                </a:rPr>
                <a:t>점선</a:t>
              </a:r>
              <a:r>
                <a:rPr lang="en-US" altLang="ko-KR" sz="1600" dirty="0">
                  <a:latin typeface="+mn-ea"/>
                </a:rPr>
                <a:t>(dash-dot)</a:t>
              </a:r>
            </a:p>
          </p:txBody>
        </p:sp>
        <p:pic>
          <p:nvPicPr>
            <p:cNvPr id="2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8C3E71B-7B1B-50A1-9EBD-753680088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F2A4CD-818C-A8C1-A107-49DB5A7AF935}"/>
              </a:ext>
            </a:extLst>
          </p:cNvPr>
          <p:cNvGrpSpPr/>
          <p:nvPr/>
        </p:nvGrpSpPr>
        <p:grpSpPr>
          <a:xfrm>
            <a:off x="189110" y="2640734"/>
            <a:ext cx="1514875" cy="381262"/>
            <a:chOff x="202779" y="447056"/>
            <a:chExt cx="1514875" cy="381262"/>
          </a:xfrm>
        </p:grpSpPr>
        <p:pic>
          <p:nvPicPr>
            <p:cNvPr id="2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0A58D3A-8D99-69CA-77DB-7B07AFC51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116916-919F-F40B-DB37-9C4B8A75F6B3}"/>
                </a:ext>
              </a:extLst>
            </p:cNvPr>
            <p:cNvSpPr txBox="1"/>
            <p:nvPr/>
          </p:nvSpPr>
          <p:spPr>
            <a:xfrm>
              <a:off x="476609" y="458986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색상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color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2B555A43-F7C4-5C04-ADCD-6EA0143AF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024036"/>
            <a:ext cx="3312368" cy="14869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850A312-F669-71D2-AD0F-6BA1E278A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408" y="2715766"/>
            <a:ext cx="2970608" cy="222481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0384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BF2144-6DDE-7002-4651-526750702821}"/>
              </a:ext>
            </a:extLst>
          </p:cNvPr>
          <p:cNvGrpSpPr/>
          <p:nvPr/>
        </p:nvGrpSpPr>
        <p:grpSpPr>
          <a:xfrm>
            <a:off x="1043293" y="1408599"/>
            <a:ext cx="5909258" cy="323165"/>
            <a:chOff x="823330" y="1344996"/>
            <a:chExt cx="5909258" cy="323165"/>
          </a:xfrm>
        </p:grpSpPr>
        <p:pic>
          <p:nvPicPr>
            <p:cNvPr id="1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BD836D40-0607-0FA9-8C19-1D2361C0F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45D814-D33D-C104-F2A3-F2F37A9E6780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실제 데이터를 돋보이게 그리기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97EDDE-B54F-95B8-B5F5-E1C7EB36553D}"/>
              </a:ext>
            </a:extLst>
          </p:cNvPr>
          <p:cNvGrpSpPr/>
          <p:nvPr/>
        </p:nvGrpSpPr>
        <p:grpSpPr>
          <a:xfrm>
            <a:off x="202779" y="699542"/>
            <a:ext cx="1806622" cy="381262"/>
            <a:chOff x="202779" y="447056"/>
            <a:chExt cx="1806622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AD1F578E-5A7B-25F3-6938-EEED55A8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BE67B7-55AC-D626-4EFF-DB7D0BEF7271}"/>
                </a:ext>
              </a:extLst>
            </p:cNvPr>
            <p:cNvSpPr txBox="1"/>
            <p:nvPr/>
          </p:nvSpPr>
          <p:spPr>
            <a:xfrm>
              <a:off x="476609" y="458986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마커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marker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F77341-145F-952D-618F-2FCBC7DD7DBC}"/>
              </a:ext>
            </a:extLst>
          </p:cNvPr>
          <p:cNvGrpSpPr/>
          <p:nvPr/>
        </p:nvGrpSpPr>
        <p:grpSpPr>
          <a:xfrm>
            <a:off x="543218" y="1090665"/>
            <a:ext cx="2819914" cy="338554"/>
            <a:chOff x="543218" y="792459"/>
            <a:chExt cx="2819914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F5E8BA-31BD-5736-BD23-9FB254878423}"/>
                </a:ext>
              </a:extLst>
            </p:cNvPr>
            <p:cNvSpPr txBox="1"/>
            <p:nvPr/>
          </p:nvSpPr>
          <p:spPr>
            <a:xfrm>
              <a:off x="713048" y="792459"/>
              <a:ext cx="2650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 위치를 나타내는 기호</a:t>
              </a:r>
            </a:p>
          </p:txBody>
        </p:sp>
        <p:pic>
          <p:nvPicPr>
            <p:cNvPr id="1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133F47B-EB31-2BFA-D27B-F131F55B2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030ED9A-B47C-3962-06FB-07F068A14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93" y="1835860"/>
            <a:ext cx="4068917" cy="259616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7E4F8FE4-0DD4-386A-0684-A97990B8BFDC}"/>
              </a:ext>
            </a:extLst>
          </p:cNvPr>
          <p:cNvSpPr/>
          <p:nvPr/>
        </p:nvSpPr>
        <p:spPr>
          <a:xfrm rot="10800000">
            <a:off x="202774" y="277850"/>
            <a:ext cx="328487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225BE-B97D-2DBF-AFF4-1E51EF463C65}"/>
              </a:ext>
            </a:extLst>
          </p:cNvPr>
          <p:cNvSpPr txBox="1"/>
          <p:nvPr/>
        </p:nvSpPr>
        <p:spPr>
          <a:xfrm>
            <a:off x="554217" y="267031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 선 모양 바꾸기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4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BA4E5F8E-8BD0-80CC-E404-EA9128C6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1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9CB58-2F29-40D5-5D85-AC56ECB2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380955" y="890755"/>
            <a:ext cx="7751327" cy="361979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3" descr="C:\Users\casio\매\2023_작업\04. [모션파크]동양미래대_오픈소스_ppt\06.이미지\데이터분석입문_시안\+.wmf">
            <a:extLst>
              <a:ext uri="{FF2B5EF4-FFF2-40B4-BE49-F238E27FC236}">
                <a16:creationId xmlns:a16="http://schemas.microsoft.com/office/drawing/2014/main" id="{0A1D481B-A940-2AB9-A218-372488A8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5" y="4699492"/>
            <a:ext cx="155890" cy="1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6682AD-F883-6279-10F6-1CF96DD4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012" y="1747188"/>
            <a:ext cx="4079932" cy="311846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75672401-ACAE-6625-ECBA-43D49DC34625}"/>
              </a:ext>
            </a:extLst>
          </p:cNvPr>
          <p:cNvSpPr/>
          <p:nvPr/>
        </p:nvSpPr>
        <p:spPr>
          <a:xfrm rot="10800000">
            <a:off x="202774" y="277850"/>
            <a:ext cx="328487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A83FC-5E0C-28A9-4A20-0A2906EAA432}"/>
              </a:ext>
            </a:extLst>
          </p:cNvPr>
          <p:cNvSpPr txBox="1"/>
          <p:nvPr/>
        </p:nvSpPr>
        <p:spPr>
          <a:xfrm>
            <a:off x="554217" y="267031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 선 모양 바꾸기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(3)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5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50AC8CF5-173C-0E70-754E-50535349B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47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9CB58-2F29-40D5-5D85-AC56ECB2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371475" y="893581"/>
            <a:ext cx="7751327" cy="361979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282A58-8EA0-92BB-5524-0E6A6C49AF7F}"/>
              </a:ext>
            </a:extLst>
          </p:cNvPr>
          <p:cNvSpPr/>
          <p:nvPr/>
        </p:nvSpPr>
        <p:spPr>
          <a:xfrm>
            <a:off x="3672015" y="1911760"/>
            <a:ext cx="5327421" cy="29036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3" descr="C:\Users\casio\매\2023_작업\04. [모션파크]동양미래대_오픈소스_ppt\06.이미지\데이터분석입문_시안\+.wmf">
            <a:extLst>
              <a:ext uri="{FF2B5EF4-FFF2-40B4-BE49-F238E27FC236}">
                <a16:creationId xmlns:a16="http://schemas.microsoft.com/office/drawing/2014/main" id="{0A1D481B-A940-2AB9-A218-372488A8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5" y="4699492"/>
            <a:ext cx="155890" cy="1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다리꼴 1">
            <a:extLst>
              <a:ext uri="{FF2B5EF4-FFF2-40B4-BE49-F238E27FC236}">
                <a16:creationId xmlns:a16="http://schemas.microsoft.com/office/drawing/2014/main" id="{24FF6878-ACBB-712B-BC94-9B525F31AEAD}"/>
              </a:ext>
            </a:extLst>
          </p:cNvPr>
          <p:cNvSpPr/>
          <p:nvPr/>
        </p:nvSpPr>
        <p:spPr>
          <a:xfrm rot="10800000">
            <a:off x="202774" y="277851"/>
            <a:ext cx="424922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3C323-2002-8993-34BF-AEC4269AE350}"/>
              </a:ext>
            </a:extLst>
          </p:cNvPr>
          <p:cNvSpPr txBox="1"/>
          <p:nvPr/>
        </p:nvSpPr>
        <p:spPr>
          <a:xfrm>
            <a:off x="554217" y="267031"/>
            <a:ext cx="380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 마커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(Marker)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모양 바꾸기</a:t>
            </a: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7FDE2312-F265-2077-7220-1B367F2E2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7919C5-99DA-7868-7B6A-2DB8B0B1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42" y="2006429"/>
            <a:ext cx="1708115" cy="27599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2E34EC-2099-D76E-E126-4841EAB17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988" y="2014641"/>
            <a:ext cx="1803237" cy="2759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5AB0EE-40CF-E74F-F04D-D0F02DAAD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0201" y="2014641"/>
            <a:ext cx="2219235" cy="27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4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39CB58-2F29-40D5-5D85-AC56ECB2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>
          <a:xfrm>
            <a:off x="370757" y="892175"/>
            <a:ext cx="7751327" cy="361979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사다리꼴 1">
            <a:extLst>
              <a:ext uri="{FF2B5EF4-FFF2-40B4-BE49-F238E27FC236}">
                <a16:creationId xmlns:a16="http://schemas.microsoft.com/office/drawing/2014/main" id="{24FF6878-ACBB-712B-BC94-9B525F31AEAD}"/>
              </a:ext>
            </a:extLst>
          </p:cNvPr>
          <p:cNvSpPr/>
          <p:nvPr/>
        </p:nvSpPr>
        <p:spPr>
          <a:xfrm rot="10800000">
            <a:off x="202773" y="277849"/>
            <a:ext cx="286925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3C323-2002-8993-34BF-AEC4269AE350}"/>
              </a:ext>
            </a:extLst>
          </p:cNvPr>
          <p:cNvSpPr txBox="1"/>
          <p:nvPr/>
        </p:nvSpPr>
        <p:spPr>
          <a:xfrm>
            <a:off x="554217" y="26703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 선 굵기 바꾸기</a:t>
            </a: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7FDE2312-F265-2077-7220-1B367F2E2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04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5"/>
            <a:ext cx="316924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6949055" cy="381262"/>
            <a:chOff x="202779" y="447056"/>
            <a:chExt cx="694905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675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fmt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= '[color][marker][line]'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또는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'[marker][line][color]‘ 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2791060" cy="338554"/>
            <a:chOff x="543218" y="792459"/>
            <a:chExt cx="2791060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2621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파악만 되면 순서는 상관 없음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문자열 형태로 라인 모양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B323A97-4F8D-F826-8E00-36506A330A39}"/>
              </a:ext>
            </a:extLst>
          </p:cNvPr>
          <p:cNvGrpSpPr/>
          <p:nvPr/>
        </p:nvGrpSpPr>
        <p:grpSpPr>
          <a:xfrm>
            <a:off x="201100" y="1516634"/>
            <a:ext cx="764670" cy="381262"/>
            <a:chOff x="202779" y="447056"/>
            <a:chExt cx="764670" cy="381262"/>
          </a:xfrm>
        </p:grpSpPr>
        <p:pic>
          <p:nvPicPr>
            <p:cNvPr id="1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33C03E4E-952D-ABF2-7F31-3E054C010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46AFC3-6E3A-8329-DFFF-13F84F0F3281}"/>
                </a:ext>
              </a:extLst>
            </p:cNvPr>
            <p:cNvSpPr txBox="1"/>
            <p:nvPr/>
          </p:nvSpPr>
          <p:spPr>
            <a:xfrm>
              <a:off x="476609" y="45898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'b'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DB129C-518D-92AE-5925-C50000EF3363}"/>
              </a:ext>
            </a:extLst>
          </p:cNvPr>
          <p:cNvGrpSpPr/>
          <p:nvPr/>
        </p:nvGrpSpPr>
        <p:grpSpPr>
          <a:xfrm>
            <a:off x="541539" y="1907757"/>
            <a:ext cx="3620134" cy="338554"/>
            <a:chOff x="543218" y="792459"/>
            <a:chExt cx="3620134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1D8D60-F831-577B-12D7-8FF9F7AC7212}"/>
                </a:ext>
              </a:extLst>
            </p:cNvPr>
            <p:cNvSpPr txBox="1"/>
            <p:nvPr/>
          </p:nvSpPr>
          <p:spPr>
            <a:xfrm>
              <a:off x="713048" y="792459"/>
              <a:ext cx="3450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# blue markers with default shape</a:t>
              </a:r>
            </a:p>
          </p:txBody>
        </p:sp>
        <p:pic>
          <p:nvPicPr>
            <p:cNvPr id="1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AA7693B-4D1E-EF67-B343-91969751E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7A7D13-B507-1884-763B-91B188CEC733}"/>
              </a:ext>
            </a:extLst>
          </p:cNvPr>
          <p:cNvGrpSpPr/>
          <p:nvPr/>
        </p:nvGrpSpPr>
        <p:grpSpPr>
          <a:xfrm>
            <a:off x="201100" y="2333726"/>
            <a:ext cx="875277" cy="381262"/>
            <a:chOff x="202779" y="447056"/>
            <a:chExt cx="875277" cy="381262"/>
          </a:xfrm>
        </p:grpSpPr>
        <p:pic>
          <p:nvPicPr>
            <p:cNvPr id="29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A63D631B-73DA-FACB-906B-1BD04818C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E74058-883C-7EE5-59FB-8F6F91407F66}"/>
                </a:ext>
              </a:extLst>
            </p:cNvPr>
            <p:cNvSpPr txBox="1"/>
            <p:nvPr/>
          </p:nvSpPr>
          <p:spPr>
            <a:xfrm>
              <a:off x="476609" y="45898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'or'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C4FD57-A602-346F-137C-C6E3BF420BE7}"/>
              </a:ext>
            </a:extLst>
          </p:cNvPr>
          <p:cNvGrpSpPr/>
          <p:nvPr/>
        </p:nvGrpSpPr>
        <p:grpSpPr>
          <a:xfrm>
            <a:off x="541539" y="2724849"/>
            <a:ext cx="1520200" cy="338554"/>
            <a:chOff x="543218" y="792459"/>
            <a:chExt cx="1520200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B38F02-F350-71E1-7069-B1F2418CA205}"/>
                </a:ext>
              </a:extLst>
            </p:cNvPr>
            <p:cNvSpPr txBox="1"/>
            <p:nvPr/>
          </p:nvSpPr>
          <p:spPr>
            <a:xfrm>
              <a:off x="713048" y="792459"/>
              <a:ext cx="13503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# red circles</a:t>
              </a:r>
            </a:p>
          </p:txBody>
        </p:sp>
        <p:pic>
          <p:nvPicPr>
            <p:cNvPr id="3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FC9F9B3-FC3D-E6B5-0584-2E9E62041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29D86B-8A29-6B8B-11CC-0D97138AB7FD}"/>
              </a:ext>
            </a:extLst>
          </p:cNvPr>
          <p:cNvGrpSpPr/>
          <p:nvPr/>
        </p:nvGrpSpPr>
        <p:grpSpPr>
          <a:xfrm>
            <a:off x="3249527" y="2343587"/>
            <a:ext cx="912146" cy="381262"/>
            <a:chOff x="202779" y="447056"/>
            <a:chExt cx="912146" cy="381262"/>
          </a:xfrm>
        </p:grpSpPr>
        <p:pic>
          <p:nvPicPr>
            <p:cNvPr id="3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4F440F8B-A5F6-2469-F631-262F5FDE2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562BEC-2B1E-0905-845E-706788C28FC0}"/>
                </a:ext>
              </a:extLst>
            </p:cNvPr>
            <p:cNvSpPr txBox="1"/>
            <p:nvPr/>
          </p:nvSpPr>
          <p:spPr>
            <a:xfrm>
              <a:off x="476609" y="458986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'-g'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599CBD-E778-8DE5-A430-E7E772CAFE61}"/>
              </a:ext>
            </a:extLst>
          </p:cNvPr>
          <p:cNvGrpSpPr/>
          <p:nvPr/>
        </p:nvGrpSpPr>
        <p:grpSpPr>
          <a:xfrm>
            <a:off x="3589966" y="2734710"/>
            <a:ext cx="1987315" cy="338554"/>
            <a:chOff x="543218" y="792459"/>
            <a:chExt cx="1987315" cy="33855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3D7061-F5E7-9DFB-09B8-83E7CD200711}"/>
                </a:ext>
              </a:extLst>
            </p:cNvPr>
            <p:cNvSpPr txBox="1"/>
            <p:nvPr/>
          </p:nvSpPr>
          <p:spPr>
            <a:xfrm>
              <a:off x="713048" y="792459"/>
              <a:ext cx="1817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# green solid line</a:t>
              </a:r>
            </a:p>
          </p:txBody>
        </p:sp>
        <p:pic>
          <p:nvPicPr>
            <p:cNvPr id="3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2658F78-93AD-E419-0EFE-23637CCF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242DA48-DCB5-5A84-5602-E3C8D0108B85}"/>
              </a:ext>
            </a:extLst>
          </p:cNvPr>
          <p:cNvGrpSpPr/>
          <p:nvPr/>
        </p:nvGrpSpPr>
        <p:grpSpPr>
          <a:xfrm>
            <a:off x="180130" y="3170672"/>
            <a:ext cx="920161" cy="381262"/>
            <a:chOff x="202779" y="447056"/>
            <a:chExt cx="920161" cy="381262"/>
          </a:xfrm>
        </p:grpSpPr>
        <p:pic>
          <p:nvPicPr>
            <p:cNvPr id="4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B2F09B2-C0BB-F95F-56E9-C414B9BA0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B6C5DE-2CE6-E576-8FD0-9294D20525FC}"/>
                </a:ext>
              </a:extLst>
            </p:cNvPr>
            <p:cNvSpPr txBox="1"/>
            <p:nvPr/>
          </p:nvSpPr>
          <p:spPr>
            <a:xfrm>
              <a:off x="476609" y="45898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'--'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7C3C64-459F-3500-A5AA-DBD2A008EF27}"/>
              </a:ext>
            </a:extLst>
          </p:cNvPr>
          <p:cNvGrpSpPr/>
          <p:nvPr/>
        </p:nvGrpSpPr>
        <p:grpSpPr>
          <a:xfrm>
            <a:off x="520569" y="3561795"/>
            <a:ext cx="3356921" cy="338554"/>
            <a:chOff x="543218" y="792459"/>
            <a:chExt cx="3356921" cy="33855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05DC46-6D44-70C3-6874-C9F3FAEFD136}"/>
                </a:ext>
              </a:extLst>
            </p:cNvPr>
            <p:cNvSpPr txBox="1"/>
            <p:nvPr/>
          </p:nvSpPr>
          <p:spPr>
            <a:xfrm>
              <a:off x="713048" y="792459"/>
              <a:ext cx="3187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# dashed line with default color</a:t>
              </a:r>
            </a:p>
          </p:txBody>
        </p:sp>
        <p:pic>
          <p:nvPicPr>
            <p:cNvPr id="4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06B3004-AA0D-754E-D4BE-66D37D23FC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A4AFA8-8DF3-DD85-A021-FEE6E4B76239}"/>
              </a:ext>
            </a:extLst>
          </p:cNvPr>
          <p:cNvGrpSpPr/>
          <p:nvPr/>
        </p:nvGrpSpPr>
        <p:grpSpPr>
          <a:xfrm>
            <a:off x="201100" y="4067758"/>
            <a:ext cx="997105" cy="381262"/>
            <a:chOff x="202779" y="447056"/>
            <a:chExt cx="997105" cy="381262"/>
          </a:xfrm>
        </p:grpSpPr>
        <p:pic>
          <p:nvPicPr>
            <p:cNvPr id="4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D1D4438-9C15-31D5-94E0-9289BB773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E06A80-2674-3172-17EF-71557A310F3A}"/>
                </a:ext>
              </a:extLst>
            </p:cNvPr>
            <p:cNvSpPr txBox="1"/>
            <p:nvPr/>
          </p:nvSpPr>
          <p:spPr>
            <a:xfrm>
              <a:off x="476609" y="45898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‘^k:’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5CD5A84-051B-0FE6-813D-AE9B611C5A91}"/>
              </a:ext>
            </a:extLst>
          </p:cNvPr>
          <p:cNvGrpSpPr/>
          <p:nvPr/>
        </p:nvGrpSpPr>
        <p:grpSpPr>
          <a:xfrm>
            <a:off x="541539" y="4458881"/>
            <a:ext cx="5620681" cy="338554"/>
            <a:chOff x="543218" y="792459"/>
            <a:chExt cx="5620681" cy="33855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6FA9A8-E567-DF2F-9DE7-6A5B16983110}"/>
                </a:ext>
              </a:extLst>
            </p:cNvPr>
            <p:cNvSpPr txBox="1"/>
            <p:nvPr/>
          </p:nvSpPr>
          <p:spPr>
            <a:xfrm>
              <a:off x="713048" y="792459"/>
              <a:ext cx="54508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# black </a:t>
              </a:r>
              <a:r>
                <a:rPr lang="en-US" altLang="ko-KR" sz="1600" dirty="0" err="1">
                  <a:latin typeface="+mn-ea"/>
                </a:rPr>
                <a:t>triangle_up</a:t>
              </a:r>
              <a:r>
                <a:rPr lang="en-US" altLang="ko-KR" sz="1600" dirty="0">
                  <a:latin typeface="+mn-ea"/>
                </a:rPr>
                <a:t> markers connected by a dotted line</a:t>
              </a:r>
            </a:p>
          </p:txBody>
        </p:sp>
        <p:pic>
          <p:nvPicPr>
            <p:cNvPr id="5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F7D65FB8-16A3-2170-0D0E-89EC98BFD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56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5080" y="944890"/>
            <a:ext cx="5431060" cy="1298882"/>
            <a:chOff x="695080" y="944890"/>
            <a:chExt cx="5431060" cy="1298882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0" y="10827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5149167" cy="129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Matplotlib, </a:t>
              </a:r>
              <a:r>
                <a:rPr lang="en-US" altLang="ko-KR" dirty="0" err="1"/>
                <a:t>numpy</a:t>
              </a:r>
              <a:r>
                <a:rPr lang="en-US" altLang="ko-KR" dirty="0"/>
                <a:t> </a:t>
              </a:r>
              <a:r>
                <a:rPr lang="ko-KR" altLang="en-US" dirty="0"/>
                <a:t>설치 확인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그래프의 제목</a:t>
              </a:r>
              <a:r>
                <a:rPr lang="en-US" altLang="ko-KR" dirty="0"/>
                <a:t>, </a:t>
              </a:r>
              <a:r>
                <a:rPr lang="ko-KR" altLang="en-US" dirty="0"/>
                <a:t>레이블</a:t>
              </a:r>
              <a:r>
                <a:rPr lang="en-US" altLang="ko-KR" dirty="0"/>
                <a:t>, </a:t>
              </a:r>
              <a:r>
                <a:rPr lang="ko-KR" altLang="en-US" dirty="0"/>
                <a:t>범례</a:t>
              </a:r>
              <a:r>
                <a:rPr lang="en-US" altLang="ko-KR" dirty="0"/>
                <a:t>, x</a:t>
              </a:r>
              <a:r>
                <a:rPr lang="ko-KR" altLang="en-US" dirty="0"/>
                <a:t>축</a:t>
              </a:r>
              <a:r>
                <a:rPr lang="en-US" altLang="ko-KR" dirty="0"/>
                <a:t>, y</a:t>
              </a:r>
              <a:r>
                <a:rPr lang="ko-KR" altLang="en-US" dirty="0"/>
                <a:t>축 최대 최소 지정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선의 스타일</a:t>
              </a:r>
              <a:r>
                <a:rPr lang="en-US" altLang="ko-KR" dirty="0"/>
                <a:t>, </a:t>
              </a:r>
              <a:r>
                <a:rPr lang="ko-KR" altLang="en-US" dirty="0"/>
                <a:t>색상</a:t>
              </a:r>
              <a:r>
                <a:rPr lang="en-US" altLang="ko-KR" dirty="0"/>
                <a:t>, </a:t>
              </a:r>
              <a:r>
                <a:rPr lang="ko-KR" altLang="en-US" dirty="0"/>
                <a:t>굵기</a:t>
              </a:r>
              <a:r>
                <a:rPr lang="en-US" altLang="ko-KR" dirty="0"/>
                <a:t>, </a:t>
              </a:r>
              <a:r>
                <a:rPr lang="ko-KR" altLang="en-US" dirty="0"/>
                <a:t>마커의 스타일</a:t>
              </a:r>
              <a:r>
                <a:rPr lang="en-US" altLang="ko-KR" dirty="0"/>
                <a:t>, </a:t>
              </a:r>
              <a:r>
                <a:rPr lang="ko-KR" altLang="en-US" dirty="0"/>
                <a:t>색상</a:t>
              </a:r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21" y="14918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62" y="19009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8058450" cy="1298882"/>
            <a:chOff x="841798" y="3321154"/>
            <a:chExt cx="8058450" cy="1298882"/>
          </a:xfrm>
        </p:grpSpPr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7781297" cy="129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</a:rPr>
                <a:t>Matplotlib</a:t>
              </a:r>
              <a:r>
                <a:rPr lang="ko-KR" altLang="en-US" dirty="0">
                  <a:solidFill>
                    <a:schemeClr val="bg1"/>
                  </a:solidFill>
                </a:rPr>
                <a:t>에서 그래프의 제목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레이블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범례</a:t>
              </a:r>
              <a:r>
                <a:rPr lang="en-US" altLang="ko-KR" dirty="0">
                  <a:solidFill>
                    <a:schemeClr val="bg1"/>
                  </a:solidFill>
                </a:rPr>
                <a:t>, x</a:t>
              </a:r>
              <a:r>
                <a:rPr lang="ko-KR" altLang="en-US" dirty="0">
                  <a:solidFill>
                    <a:schemeClr val="bg1"/>
                  </a:solidFill>
                </a:rPr>
                <a:t>축</a:t>
              </a:r>
              <a:r>
                <a:rPr lang="en-US" altLang="ko-KR" dirty="0">
                  <a:solidFill>
                    <a:schemeClr val="bg1"/>
                  </a:solidFill>
                </a:rPr>
                <a:t>, y</a:t>
              </a:r>
              <a:r>
                <a:rPr lang="ko-KR" altLang="en-US" dirty="0">
                  <a:solidFill>
                    <a:schemeClr val="bg1"/>
                  </a:solidFill>
                </a:rPr>
                <a:t>축 최대 최소를 지정해 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ko-KR" altLang="en-US" dirty="0">
                  <a:solidFill>
                    <a:schemeClr val="bg1"/>
                  </a:solidFill>
                </a:rPr>
                <a:t>그래프를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선의 스타일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색상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굵기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마커의 스타일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색상 등을 수정해 그래프를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24FF6878-ACBB-712B-BC94-9B525F31AEAD}"/>
              </a:ext>
            </a:extLst>
          </p:cNvPr>
          <p:cNvSpPr/>
          <p:nvPr/>
        </p:nvSpPr>
        <p:spPr>
          <a:xfrm rot="10800000">
            <a:off x="202771" y="277847"/>
            <a:ext cx="436922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3C323-2002-8993-34BF-AEC4269AE350}"/>
              </a:ext>
            </a:extLst>
          </p:cNvPr>
          <p:cNvSpPr txBox="1"/>
          <p:nvPr/>
        </p:nvSpPr>
        <p:spPr>
          <a:xfrm>
            <a:off x="554217" y="267031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라인스타일이 없으면 마커만 그림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7FDE2312-F265-2077-7220-1B367F2E2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E70B80-16F0-8674-4772-835D31B69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23"/>
          <a:stretch/>
        </p:blipFill>
        <p:spPr>
          <a:xfrm>
            <a:off x="370901" y="892175"/>
            <a:ext cx="8196645" cy="16106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CD2F4-6FB4-7D7D-09DD-972E7E595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8" t="32726" r="38841"/>
          <a:stretch/>
        </p:blipFill>
        <p:spPr>
          <a:xfrm>
            <a:off x="370901" y="2571750"/>
            <a:ext cx="3096730" cy="24390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736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24FF6878-ACBB-712B-BC94-9B525F31AEAD}"/>
              </a:ext>
            </a:extLst>
          </p:cNvPr>
          <p:cNvSpPr/>
          <p:nvPr/>
        </p:nvSpPr>
        <p:spPr>
          <a:xfrm rot="10800000">
            <a:off x="202771" y="277847"/>
            <a:ext cx="444490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3C323-2002-8993-34BF-AEC4269AE350}"/>
              </a:ext>
            </a:extLst>
          </p:cNvPr>
          <p:cNvSpPr txBox="1"/>
          <p:nvPr/>
        </p:nvSpPr>
        <p:spPr>
          <a:xfrm>
            <a:off x="554217" y="26703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라인스타일이 없으면 마커만 그림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7FDE2312-F265-2077-7220-1B367F2E2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9CD2F4-6FB4-7D7D-09DD-972E7E5959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r="634"/>
          <a:stretch/>
        </p:blipFill>
        <p:spPr>
          <a:xfrm>
            <a:off x="369670" y="2571750"/>
            <a:ext cx="3096730" cy="243908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8B8A96-9742-BB7C-D2C9-8EA5FCA84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749"/>
          <a:stretch/>
        </p:blipFill>
        <p:spPr>
          <a:xfrm>
            <a:off x="369670" y="892175"/>
            <a:ext cx="8376642" cy="152199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19460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1A62951-35A6-CC80-5E20-D3363A1F9684}"/>
              </a:ext>
            </a:extLst>
          </p:cNvPr>
          <p:cNvGrpSpPr/>
          <p:nvPr/>
        </p:nvGrpSpPr>
        <p:grpSpPr>
          <a:xfrm>
            <a:off x="202779" y="699542"/>
            <a:ext cx="2478280" cy="381262"/>
            <a:chOff x="202779" y="447056"/>
            <a:chExt cx="2478280" cy="381262"/>
          </a:xfrm>
        </p:grpSpPr>
        <p:pic>
          <p:nvPicPr>
            <p:cNvPr id="9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1244D7C-4F91-0F9D-765C-A326326D9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0631C9-487C-B039-B0C9-25D6540E3C57}"/>
                </a:ext>
              </a:extLst>
            </p:cNvPr>
            <p:cNvSpPr txBox="1"/>
            <p:nvPr/>
          </p:nvSpPr>
          <p:spPr>
            <a:xfrm>
              <a:off x="476609" y="458986"/>
              <a:ext cx="2204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다양한 그림 속성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(1)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10E024-A772-0672-306B-272048A602BC}"/>
              </a:ext>
            </a:extLst>
          </p:cNvPr>
          <p:cNvGrpSpPr/>
          <p:nvPr/>
        </p:nvGrpSpPr>
        <p:grpSpPr>
          <a:xfrm>
            <a:off x="406695" y="1128402"/>
            <a:ext cx="5900384" cy="868680"/>
            <a:chOff x="406695" y="1128402"/>
            <a:chExt cx="5900384" cy="8686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3ED69F-F20C-58C1-EB21-2A3AD70F0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29" r="41407" b="76188"/>
            <a:stretch/>
          </p:blipFill>
          <p:spPr>
            <a:xfrm>
              <a:off x="406695" y="1128402"/>
              <a:ext cx="5810081" cy="86868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3B3F018-1E9E-6787-ADAC-07EB16F7C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795" t="7329" b="76188"/>
            <a:stretch/>
          </p:blipFill>
          <p:spPr>
            <a:xfrm>
              <a:off x="6187610" y="1128402"/>
              <a:ext cx="119469" cy="86868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82B6D1B-C771-AAEC-2157-D1B012ACD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t="24332" r="40949" b="1"/>
          <a:stretch/>
        </p:blipFill>
        <p:spPr>
          <a:xfrm>
            <a:off x="406695" y="2101448"/>
            <a:ext cx="3769400" cy="293026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52B9CF-4A95-46D6-6608-600B1A925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87"/>
          <a:stretch/>
        </p:blipFill>
        <p:spPr>
          <a:xfrm>
            <a:off x="4332003" y="2101448"/>
            <a:ext cx="1619974" cy="296064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사다리꼴 15">
            <a:extLst>
              <a:ext uri="{FF2B5EF4-FFF2-40B4-BE49-F238E27FC236}">
                <a16:creationId xmlns:a16="http://schemas.microsoft.com/office/drawing/2014/main" id="{2743DFBF-7E95-1AAD-E2E0-323B3E054B22}"/>
              </a:ext>
            </a:extLst>
          </p:cNvPr>
          <p:cNvSpPr/>
          <p:nvPr/>
        </p:nvSpPr>
        <p:spPr>
          <a:xfrm rot="10800000">
            <a:off x="202770" y="277845"/>
            <a:ext cx="20358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47D3E-C42C-3662-D160-562FEA138764}"/>
              </a:ext>
            </a:extLst>
          </p:cNvPr>
          <p:cNvSpPr txBox="1"/>
          <p:nvPr/>
        </p:nvSpPr>
        <p:spPr>
          <a:xfrm>
            <a:off x="554217" y="267031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기타 속성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8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105B4295-7F7D-958D-0545-34D547D43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13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24FF6878-ACBB-712B-BC94-9B525F31AEAD}"/>
              </a:ext>
            </a:extLst>
          </p:cNvPr>
          <p:cNvSpPr/>
          <p:nvPr/>
        </p:nvSpPr>
        <p:spPr>
          <a:xfrm rot="10800000">
            <a:off x="202770" y="277845"/>
            <a:ext cx="20358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3C323-2002-8993-34BF-AEC4269AE350}"/>
              </a:ext>
            </a:extLst>
          </p:cNvPr>
          <p:cNvSpPr txBox="1"/>
          <p:nvPr/>
        </p:nvSpPr>
        <p:spPr>
          <a:xfrm>
            <a:off x="554217" y="26703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기타 속성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7FDE2312-F265-2077-7220-1B367F2E2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1A62951-35A6-CC80-5E20-D3363A1F9684}"/>
              </a:ext>
            </a:extLst>
          </p:cNvPr>
          <p:cNvGrpSpPr/>
          <p:nvPr/>
        </p:nvGrpSpPr>
        <p:grpSpPr>
          <a:xfrm>
            <a:off x="202779" y="699542"/>
            <a:ext cx="2418969" cy="381262"/>
            <a:chOff x="202779" y="447056"/>
            <a:chExt cx="2418969" cy="381262"/>
          </a:xfrm>
        </p:grpSpPr>
        <p:pic>
          <p:nvPicPr>
            <p:cNvPr id="9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1244D7C-4F91-0F9D-765C-A326326D9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0631C9-487C-B039-B0C9-25D6540E3C57}"/>
                </a:ext>
              </a:extLst>
            </p:cNvPr>
            <p:cNvSpPr txBox="1"/>
            <p:nvPr/>
          </p:nvSpPr>
          <p:spPr>
            <a:xfrm>
              <a:off x="476609" y="458986"/>
              <a:ext cx="21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다양한 그림 속성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(2)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82B6D1B-C771-AAEC-2157-D1B012ACD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r="824"/>
          <a:stretch/>
        </p:blipFill>
        <p:spPr>
          <a:xfrm>
            <a:off x="406695" y="2101448"/>
            <a:ext cx="3769400" cy="293026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52B9CF-4A95-46D6-6608-600B1A925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87"/>
          <a:stretch/>
        </p:blipFill>
        <p:spPr>
          <a:xfrm>
            <a:off x="4332003" y="2101448"/>
            <a:ext cx="1619974" cy="296064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ABF40A-AB00-1067-8400-7A557433CE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894" b="85935"/>
          <a:stretch/>
        </p:blipFill>
        <p:spPr>
          <a:xfrm>
            <a:off x="395288" y="1130352"/>
            <a:ext cx="7326023" cy="6770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EBAD8D-2803-C37C-1BB6-356189CCD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657" b="85935"/>
          <a:stretch/>
        </p:blipFill>
        <p:spPr>
          <a:xfrm>
            <a:off x="7703538" y="1130351"/>
            <a:ext cx="136497" cy="6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8B9AB6-9707-5FD1-DA8B-96BF4D60460B}"/>
              </a:ext>
            </a:extLst>
          </p:cNvPr>
          <p:cNvSpPr/>
          <p:nvPr/>
        </p:nvSpPr>
        <p:spPr>
          <a:xfrm>
            <a:off x="5051993" y="2480170"/>
            <a:ext cx="1919968" cy="13515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title() </a:t>
            </a:r>
            <a:r>
              <a:rPr lang="en-US" altLang="ko-KR" sz="1500" dirty="0" err="1"/>
              <a:t>xlabel</a:t>
            </a:r>
            <a:r>
              <a:rPr lang="en-US" altLang="ko-KR" sz="1500" dirty="0"/>
              <a:t>() </a:t>
            </a:r>
            <a:r>
              <a:rPr lang="en-US" altLang="ko-KR" sz="1500" dirty="0" err="1"/>
              <a:t>xlabel</a:t>
            </a:r>
            <a:r>
              <a:rPr lang="en-US" altLang="ko-KR" sz="1500" dirty="0"/>
              <a:t>()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 제목 지정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27" y="1633165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82531" y="1884601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axis() legend()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4577" y="1571461"/>
            <a:ext cx="2743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축의 최대 최소 지정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범례 지정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5" y="1989958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0DECB1BF-1F8C-F179-F177-92CBB4F3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27" y="2358632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F40BD6-EA4C-0822-ECFF-6A1283112D94}"/>
              </a:ext>
            </a:extLst>
          </p:cNvPr>
          <p:cNvSpPr txBox="1"/>
          <p:nvPr/>
        </p:nvSpPr>
        <p:spPr>
          <a:xfrm>
            <a:off x="1382531" y="2610068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l-PL" altLang="ko-KR" sz="1500" dirty="0"/>
              <a:t>k, r, g, b, m, y, w,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6A6DC-C345-1D9B-A7F3-530A4364EB99}"/>
              </a:ext>
            </a:extLst>
          </p:cNvPr>
          <p:cNvSpPr txBox="1"/>
          <p:nvPr/>
        </p:nvSpPr>
        <p:spPr>
          <a:xfrm>
            <a:off x="1194577" y="2296928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색상과 선 스타일</a:t>
            </a:r>
          </a:p>
        </p:txBody>
      </p:sp>
      <p:pic>
        <p:nvPicPr>
          <p:cNvPr id="8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991D94C7-5FEE-B154-7FE6-62E2EC06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5" y="2715425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2EBDC-83D6-BEFF-CE4C-4EE9633FA1DA}"/>
              </a:ext>
            </a:extLst>
          </p:cNvPr>
          <p:cNvSpPr txBox="1"/>
          <p:nvPr/>
        </p:nvSpPr>
        <p:spPr>
          <a:xfrm>
            <a:off x="1382531" y="2876201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l-PL" altLang="ko-KR" sz="1500" dirty="0"/>
              <a:t>- solid, -- dashed, -. dash-dot, : dotted </a:t>
            </a:r>
          </a:p>
        </p:txBody>
      </p:sp>
      <p:pic>
        <p:nvPicPr>
          <p:cNvPr id="10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2BA29E39-4083-4884-8E7C-F7829098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95" y="2981558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5999A0-3C91-33E3-DE4E-72EB5DC51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8"/>
          <a:stretch/>
        </p:blipFill>
        <p:spPr>
          <a:xfrm>
            <a:off x="5231989" y="2691748"/>
            <a:ext cx="1522719" cy="96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c, color, linewidth, </a:t>
            </a:r>
            <a:r>
              <a:rPr lang="en-US" altLang="ko-KR" sz="1500" dirty="0" err="1"/>
              <a:t>lw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linestyle</a:t>
            </a:r>
            <a:r>
              <a:rPr lang="en-US" altLang="ko-KR" sz="1500" dirty="0"/>
              <a:t>, 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속성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EB416-822A-1A30-A5A5-991C8C3A2720}"/>
              </a:ext>
            </a:extLst>
          </p:cNvPr>
          <p:cNvSpPr txBox="1"/>
          <p:nvPr/>
        </p:nvSpPr>
        <p:spPr>
          <a:xfrm>
            <a:off x="1422790" y="1449573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marker, </a:t>
            </a:r>
            <a:r>
              <a:rPr lang="en-US" altLang="ko-KR" sz="1500" dirty="0" err="1"/>
              <a:t>ms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mec</a:t>
            </a:r>
            <a:r>
              <a:rPr lang="en-US" altLang="ko-KR" sz="1500" dirty="0"/>
              <a:t>, mew, </a:t>
            </a:r>
            <a:r>
              <a:rPr lang="en-US" altLang="ko-KR" sz="1500" dirty="0" err="1"/>
              <a:t>mfc</a:t>
            </a:r>
            <a:endParaRPr lang="en-US" altLang="ko-KR" sz="1500" dirty="0"/>
          </a:p>
        </p:txBody>
      </p:sp>
      <p:pic>
        <p:nvPicPr>
          <p:cNvPr id="11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7E2162C8-5C74-DE07-EB01-0329CC2F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54" y="1554930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4F4614D5-636B-7271-9582-3860273E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93770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DB1AEA-7CA1-1C64-1A65-A8DA4558CC06}"/>
              </a:ext>
            </a:extLst>
          </p:cNvPr>
          <p:cNvSpPr txBox="1"/>
          <p:nvPr/>
        </p:nvSpPr>
        <p:spPr>
          <a:xfrm>
            <a:off x="1410013" y="2245206"/>
            <a:ext cx="3891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선 색상</a:t>
            </a:r>
            <a:r>
              <a:rPr lang="en-US" altLang="ko-KR" sz="1500" dirty="0"/>
              <a:t>, </a:t>
            </a:r>
            <a:r>
              <a:rPr lang="ko-KR" altLang="en-US" sz="1500" dirty="0"/>
              <a:t>마커 모양</a:t>
            </a:r>
            <a:r>
              <a:rPr lang="en-US" altLang="ko-KR" sz="1500" dirty="0"/>
              <a:t>, </a:t>
            </a:r>
            <a:r>
              <a:rPr lang="ko-KR" altLang="en-US" sz="1500" dirty="0"/>
              <a:t>선 모양을 지정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B63C7-F0D9-E0FC-7DBC-7177BF7B0CA3}"/>
              </a:ext>
            </a:extLst>
          </p:cNvPr>
          <p:cNvSpPr txBox="1"/>
          <p:nvPr/>
        </p:nvSpPr>
        <p:spPr>
          <a:xfrm>
            <a:off x="1222058" y="1932066"/>
            <a:ext cx="2988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문자열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'[color][marker][line]’</a:t>
            </a:r>
          </a:p>
        </p:txBody>
      </p:sp>
      <p:pic>
        <p:nvPicPr>
          <p:cNvPr id="21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7FCD3717-C1B9-E4D3-E7D8-EC564E7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235056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ACC4F9-8A65-D118-8CD3-05915D2A8D89}"/>
              </a:ext>
            </a:extLst>
          </p:cNvPr>
          <p:cNvSpPr txBox="1"/>
          <p:nvPr/>
        </p:nvSpPr>
        <p:spPr>
          <a:xfrm>
            <a:off x="1422790" y="2535645"/>
            <a:ext cx="3339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선 모양이 없으면 마커만 그림</a:t>
            </a:r>
          </a:p>
        </p:txBody>
      </p:sp>
      <p:pic>
        <p:nvPicPr>
          <p:cNvPr id="23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EE5B2B80-938D-00C3-94A7-14575550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54" y="2641002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5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722" y="1692414"/>
            <a:ext cx="40527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plot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함수로 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 그래프 그리기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8"/>
            <a:ext cx="314508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 확인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36A2AA-8252-9D2E-B478-81355BD2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766" y="892175"/>
            <a:ext cx="6324398" cy="2520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7"/>
            <a:ext cx="27850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Numpy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 확인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36A2AA-8252-9D2E-B478-81355BD2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13" y="892175"/>
            <a:ext cx="6337300" cy="303949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3603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6"/>
            <a:ext cx="393717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버전 확인 및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설정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36A2AA-8252-9D2E-B478-81355BD2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972" y="892175"/>
            <a:ext cx="4587100" cy="2520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9521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6"/>
            <a:ext cx="393717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그래프에 제목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(Title)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추가하기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795AD8-B9A6-B909-8F52-C002EE583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7" t="1569" r="510" b="70925"/>
          <a:stretch/>
        </p:blipFill>
        <p:spPr>
          <a:xfrm>
            <a:off x="373640" y="908496"/>
            <a:ext cx="8209160" cy="91507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F7302B-D48D-4555-AABA-C610E74B6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7" t="29075" r="51797" b="3364"/>
          <a:stretch/>
        </p:blipFill>
        <p:spPr>
          <a:xfrm>
            <a:off x="371475" y="1958093"/>
            <a:ext cx="4165305" cy="279518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2154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5"/>
            <a:ext cx="458524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40975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([x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데이터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], [y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데이터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])</a:t>
            </a: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01C1E3-F6F2-E973-F056-9586C2CB8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3" t="1538" r="510" b="1"/>
          <a:stretch/>
        </p:blipFill>
        <p:spPr>
          <a:xfrm>
            <a:off x="376624" y="892175"/>
            <a:ext cx="8390751" cy="2942141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CF3B2E-9579-8F28-097A-CA5920D91E3D}"/>
              </a:ext>
            </a:extLst>
          </p:cNvPr>
          <p:cNvGrpSpPr/>
          <p:nvPr/>
        </p:nvGrpSpPr>
        <p:grpSpPr>
          <a:xfrm>
            <a:off x="5436096" y="2005283"/>
            <a:ext cx="3303770" cy="638475"/>
            <a:chOff x="1475656" y="1599642"/>
            <a:chExt cx="3303770" cy="638475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D5907AAA-7DEE-478D-1BBE-9543A924403C}"/>
                </a:ext>
              </a:extLst>
            </p:cNvPr>
            <p:cNvSpPr/>
            <p:nvPr/>
          </p:nvSpPr>
          <p:spPr>
            <a:xfrm>
              <a:off x="1475656" y="1599642"/>
              <a:ext cx="3303770" cy="63847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6CAE8-A1AE-8182-3627-743F92DC3F63}"/>
                </a:ext>
              </a:extLst>
            </p:cNvPr>
            <p:cNvSpPr txBox="1"/>
            <p:nvPr/>
          </p:nvSpPr>
          <p:spPr>
            <a:xfrm>
              <a:off x="1547664" y="1638293"/>
              <a:ext cx="322876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x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축 데이터와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y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축 데이터의 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개수가 같지 않으면 오류가 발생합니다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84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73DD52-8A80-CB20-5B8B-CDECB209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t="880" r="433" b="3103"/>
          <a:stretch/>
        </p:blipFill>
        <p:spPr>
          <a:xfrm>
            <a:off x="371475" y="892175"/>
            <a:ext cx="8425184" cy="36692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4"/>
            <a:ext cx="580938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그래프에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x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및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y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레이블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(Label)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정보 추가하기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CF3B2E-9579-8F28-097A-CA5920D91E3D}"/>
              </a:ext>
            </a:extLst>
          </p:cNvPr>
          <p:cNvGrpSpPr/>
          <p:nvPr/>
        </p:nvGrpSpPr>
        <p:grpSpPr>
          <a:xfrm>
            <a:off x="4427984" y="2859782"/>
            <a:ext cx="3711937" cy="823481"/>
            <a:chOff x="1475655" y="1599642"/>
            <a:chExt cx="3711937" cy="823481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D5907AAA-7DEE-478D-1BBE-9543A924403C}"/>
                </a:ext>
              </a:extLst>
            </p:cNvPr>
            <p:cNvSpPr/>
            <p:nvPr/>
          </p:nvSpPr>
          <p:spPr>
            <a:xfrm>
              <a:off x="1475655" y="1599642"/>
              <a:ext cx="3711937" cy="82348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6CAE8-A1AE-8182-3627-743F92DC3F63}"/>
                </a:ext>
              </a:extLst>
            </p:cNvPr>
            <p:cNvSpPr txBox="1"/>
            <p:nvPr/>
          </p:nvSpPr>
          <p:spPr>
            <a:xfrm>
              <a:off x="1547664" y="1638293"/>
              <a:ext cx="349967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다른 사람이 내가 만든 그래프를 보았을 때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</a:t>
              </a: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한 번에 이해할 수 있게 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x, y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축 레이블 정보를 추가하도록 합시다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  <a:endParaRPr lang="ko-KR" altLang="en-US" sz="1500" dirty="0">
                <a:solidFill>
                  <a:schemeClr val="tx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26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567</Words>
  <Application>Microsoft Office PowerPoint</Application>
  <PresentationFormat>화면 슬라이드 쇼(16:9)</PresentationFormat>
  <Paragraphs>94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LAB디지털</vt:lpstr>
      <vt:lpstr>Rix열정도</vt:lpstr>
      <vt:lpstr>나눔스퀘어 Bold</vt:lpstr>
      <vt:lpstr>나눔스퀘어 ExtraBold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67</cp:revision>
  <dcterms:created xsi:type="dcterms:W3CDTF">2023-02-01T00:42:40Z</dcterms:created>
  <dcterms:modified xsi:type="dcterms:W3CDTF">2024-08-28T02:10:40Z</dcterms:modified>
</cp:coreProperties>
</file>